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94" r:id="rId3"/>
    <p:sldId id="272" r:id="rId4"/>
    <p:sldId id="271" r:id="rId5"/>
    <p:sldId id="257" r:id="rId6"/>
    <p:sldId id="270" r:id="rId7"/>
    <p:sldId id="264" r:id="rId8"/>
    <p:sldId id="263" r:id="rId9"/>
    <p:sldId id="262" r:id="rId10"/>
    <p:sldId id="261" r:id="rId11"/>
    <p:sldId id="258" r:id="rId12"/>
    <p:sldId id="266" r:id="rId13"/>
    <p:sldId id="275" r:id="rId14"/>
    <p:sldId id="285" r:id="rId15"/>
    <p:sldId id="284" r:id="rId16"/>
    <p:sldId id="283" r:id="rId17"/>
    <p:sldId id="287" r:id="rId18"/>
    <p:sldId id="282" r:id="rId19"/>
    <p:sldId id="281" r:id="rId20"/>
    <p:sldId id="280" r:id="rId21"/>
    <p:sldId id="278" r:id="rId22"/>
    <p:sldId id="279" r:id="rId23"/>
    <p:sldId id="291" r:id="rId24"/>
    <p:sldId id="289" r:id="rId25"/>
    <p:sldId id="290" r:id="rId26"/>
    <p:sldId id="288" r:id="rId27"/>
    <p:sldId id="292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32" autoAdjust="0"/>
  </p:normalViewPr>
  <p:slideViewPr>
    <p:cSldViewPr>
      <p:cViewPr varScale="1">
        <p:scale>
          <a:sx n="53" d="100"/>
          <a:sy n="53" d="100"/>
        </p:scale>
        <p:origin x="18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C447-CAA5-4B48-959F-C6A5A5F68CBB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839A-2576-46BD-AEC7-16AB3BF36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242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839A-2576-46BD-AEC7-16AB3BF363C7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101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36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825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180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2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2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5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8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43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1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5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5481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9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01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71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08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80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00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56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38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0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548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130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75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536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519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609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240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C88E-E972-4366-8C4D-310328F8F449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45035-BFA7-4E7B-889C-E65B174D56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428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08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A0F33D6-0FCB-44E9-A5C9-D805030F6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705" y="3725017"/>
            <a:ext cx="6348752" cy="309751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th-TH" sz="3300" b="1" dirty="0">
                <a:solidFill>
                  <a:schemeClr val="accent2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นายศ</a:t>
            </a:r>
            <a:r>
              <a:rPr lang="th-TH" sz="3300" b="1" dirty="0" err="1">
                <a:solidFill>
                  <a:schemeClr val="accent2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ิว</a:t>
            </a:r>
            <a:r>
              <a:rPr lang="th-TH" sz="3300" b="1" dirty="0">
                <a:solidFill>
                  <a:schemeClr val="accent2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นาถ   ประสาวะถา</a:t>
            </a:r>
          </a:p>
          <a:p>
            <a:pPr algn="ctr">
              <a:lnSpc>
                <a:spcPct val="100000"/>
              </a:lnSpc>
            </a:pPr>
            <a:r>
              <a:rPr lang="th-TH" sz="2700" b="1" dirty="0">
                <a:solidFill>
                  <a:schemeClr val="accent2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ผู้อำนวยการสถานศึกษา  ชำนาญการพิเศษ</a:t>
            </a:r>
          </a:p>
          <a:p>
            <a:pPr algn="ctr">
              <a:lnSpc>
                <a:spcPct val="100000"/>
              </a:lnSpc>
            </a:pPr>
            <a:r>
              <a:rPr lang="th-TH" sz="2700" b="1" dirty="0">
                <a:solidFill>
                  <a:schemeClr val="accent2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โรงเรียนตำรวจตระเวนชายแดนบ้านนาโต่</a:t>
            </a:r>
          </a:p>
          <a:p>
            <a:pPr algn="ctr">
              <a:lnSpc>
                <a:spcPct val="100000"/>
              </a:lnSpc>
            </a:pPr>
            <a:r>
              <a:rPr lang="th-TH" sz="2700" b="1" dirty="0">
                <a:solidFill>
                  <a:schemeClr val="accent2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(วปรอ </a:t>
            </a:r>
            <a:r>
              <a:rPr lang="en-IN" sz="2700" b="1" dirty="0">
                <a:solidFill>
                  <a:schemeClr val="accent2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344</a:t>
            </a:r>
            <a:r>
              <a:rPr lang="en-US" sz="2700" b="1" dirty="0">
                <a:solidFill>
                  <a:schemeClr val="accent2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.</a:t>
            </a:r>
            <a:r>
              <a:rPr lang="th-TH" sz="2700" b="1" dirty="0">
                <a:solidFill>
                  <a:schemeClr val="accent2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อุปถัมภ์)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FE7FB72-DECC-2DBA-11C3-5902CB66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9" y="22856"/>
            <a:ext cx="4313035" cy="493312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AD8A677-C13F-6EDF-F191-4EF559EB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866" y="318873"/>
            <a:ext cx="2868430" cy="2814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913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Pictures\Screenshots\Screenshot (3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7" t="21753" r="12794" b="11336"/>
          <a:stretch/>
        </p:blipFill>
        <p:spPr bwMode="auto">
          <a:xfrm>
            <a:off x="0" y="-27021"/>
            <a:ext cx="9172205" cy="68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Pictures\Screenshots\Screenshot (50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t="13909" r="21200" b="6679"/>
          <a:stretch/>
        </p:blipFill>
        <p:spPr bwMode="auto">
          <a:xfrm>
            <a:off x="0" y="0"/>
            <a:ext cx="9144000" cy="69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Pictures\Screenshots\Screenshot (2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8" t="31066" r="32362" b="20160"/>
          <a:stretch/>
        </p:blipFill>
        <p:spPr bwMode="auto">
          <a:xfrm>
            <a:off x="0" y="0"/>
            <a:ext cx="9144000" cy="68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9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FE7A8D11-11A2-9549-67AC-46B78D4FF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7955" cy="6858000"/>
          </a:xfrm>
        </p:spPr>
      </p:pic>
    </p:spTree>
    <p:extLst>
      <p:ext uri="{BB962C8B-B14F-4D97-AF65-F5344CB8AC3E}">
        <p14:creationId xmlns:p14="http://schemas.microsoft.com/office/powerpoint/2010/main" val="238347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F6A60758-02E2-EBF0-DBCC-899886B33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5" y="-11416"/>
            <a:ext cx="9171115" cy="6968808"/>
          </a:xfrm>
        </p:spPr>
      </p:pic>
    </p:spTree>
    <p:extLst>
      <p:ext uri="{BB962C8B-B14F-4D97-AF65-F5344CB8AC3E}">
        <p14:creationId xmlns:p14="http://schemas.microsoft.com/office/powerpoint/2010/main" val="55471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657A999-42FD-CE8C-BB60-50C8C0A78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0" y="0"/>
            <a:ext cx="9165720" cy="6969984"/>
          </a:xfrm>
        </p:spPr>
      </p:pic>
    </p:spTree>
    <p:extLst>
      <p:ext uri="{BB962C8B-B14F-4D97-AF65-F5344CB8AC3E}">
        <p14:creationId xmlns:p14="http://schemas.microsoft.com/office/powerpoint/2010/main" val="103670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7901955-E28B-DCE3-CA28-3851F3131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26547" r="4950" b="31768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319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EF76A96E-139D-9E89-19C2-130E4B64C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6" y="0"/>
            <a:ext cx="9267376" cy="7035128"/>
          </a:xfrm>
        </p:spPr>
      </p:pic>
    </p:spTree>
    <p:extLst>
      <p:ext uri="{BB962C8B-B14F-4D97-AF65-F5344CB8AC3E}">
        <p14:creationId xmlns:p14="http://schemas.microsoft.com/office/powerpoint/2010/main" val="51699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5D40DCD-3840-A8B2-2BB7-C56959227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6" y="0"/>
            <a:ext cx="9148576" cy="7024848"/>
          </a:xfrm>
        </p:spPr>
      </p:pic>
    </p:spTree>
    <p:extLst>
      <p:ext uri="{BB962C8B-B14F-4D97-AF65-F5344CB8AC3E}">
        <p14:creationId xmlns:p14="http://schemas.microsoft.com/office/powerpoint/2010/main" val="128301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7023875A-55E3-229C-A5EA-2883B9043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0" y="0"/>
            <a:ext cx="9155440" cy="7175728"/>
          </a:xfrm>
        </p:spPr>
      </p:pic>
    </p:spTree>
    <p:extLst>
      <p:ext uri="{BB962C8B-B14F-4D97-AF65-F5344CB8AC3E}">
        <p14:creationId xmlns:p14="http://schemas.microsoft.com/office/powerpoint/2010/main" val="74089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Screenshots\Screenshot (58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t="13921" r="19866" b="6913"/>
          <a:stretch/>
        </p:blipFill>
        <p:spPr bwMode="auto">
          <a:xfrm>
            <a:off x="-35318" y="0"/>
            <a:ext cx="9179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3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A887EF3-EDA4-BCD4-57B7-2BA773A0E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17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79926A55-4F3B-44D8-C073-5F06E4AA5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92280"/>
          </a:xfrm>
        </p:spPr>
      </p:pic>
    </p:spTree>
    <p:extLst>
      <p:ext uri="{BB962C8B-B14F-4D97-AF65-F5344CB8AC3E}">
        <p14:creationId xmlns:p14="http://schemas.microsoft.com/office/powerpoint/2010/main" val="839977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1107785-C4A7-9B45-34BA-B228250D4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5" y="0"/>
            <a:ext cx="9247955" cy="6858000"/>
          </a:xfrm>
        </p:spPr>
      </p:pic>
    </p:spTree>
    <p:extLst>
      <p:ext uri="{BB962C8B-B14F-4D97-AF65-F5344CB8AC3E}">
        <p14:creationId xmlns:p14="http://schemas.microsoft.com/office/powerpoint/2010/main" val="3400012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8282B2F-DF82-5C4E-10CE-FA03470AB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" y="-32008"/>
            <a:ext cx="9131107" cy="6890008"/>
          </a:xfrm>
        </p:spPr>
      </p:pic>
    </p:spTree>
    <p:extLst>
      <p:ext uri="{BB962C8B-B14F-4D97-AF65-F5344CB8AC3E}">
        <p14:creationId xmlns:p14="http://schemas.microsoft.com/office/powerpoint/2010/main" val="2072630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72FD5F8-21EC-8559-9163-771C7D0A9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0272"/>
          </a:xfrm>
        </p:spPr>
      </p:pic>
    </p:spTree>
    <p:extLst>
      <p:ext uri="{BB962C8B-B14F-4D97-AF65-F5344CB8AC3E}">
        <p14:creationId xmlns:p14="http://schemas.microsoft.com/office/powerpoint/2010/main" val="114366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FE59E579-75B7-7713-F07C-960575541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2768"/>
          </a:xfrm>
        </p:spPr>
      </p:pic>
    </p:spTree>
    <p:extLst>
      <p:ext uri="{BB962C8B-B14F-4D97-AF65-F5344CB8AC3E}">
        <p14:creationId xmlns:p14="http://schemas.microsoft.com/office/powerpoint/2010/main" val="1619168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F3C42F6C-EFAF-C729-A9E6-05AA08C00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28"/>
            <a:ext cx="9144000" cy="6883128"/>
          </a:xfrm>
        </p:spPr>
      </p:pic>
    </p:spTree>
    <p:extLst>
      <p:ext uri="{BB962C8B-B14F-4D97-AF65-F5344CB8AC3E}">
        <p14:creationId xmlns:p14="http://schemas.microsoft.com/office/powerpoint/2010/main" val="311287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Pictures\Screenshots\Screenshot (5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24034" r="22783" b="20284"/>
          <a:stretch/>
        </p:blipFill>
        <p:spPr bwMode="auto">
          <a:xfrm>
            <a:off x="0" y="0"/>
            <a:ext cx="9282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Pictures\Screenshots\Screenshot (3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9" t="23468" r="13483" b="5454"/>
          <a:stretch/>
        </p:blipFill>
        <p:spPr bwMode="auto">
          <a:xfrm>
            <a:off x="0" y="0"/>
            <a:ext cx="9144000" cy="701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Pictures\Screenshots\Screenshot (5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t="14034" r="20355" b="19147"/>
          <a:stretch/>
        </p:blipFill>
        <p:spPr bwMode="auto">
          <a:xfrm>
            <a:off x="-1017" y="-30164"/>
            <a:ext cx="9145017" cy="68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Pictures\Screenshots\Screenshot (48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t="13664" r="20648" b="766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Pictures\Screenshots\Screenshot (4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14155" r="19959" b="6924"/>
          <a:stretch/>
        </p:blipFill>
        <p:spPr bwMode="auto">
          <a:xfrm>
            <a:off x="0" y="0"/>
            <a:ext cx="9264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Pictures\Screenshots\Screenshot (44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t="13909" r="19822" b="7415"/>
          <a:stretch/>
        </p:blipFill>
        <p:spPr bwMode="auto">
          <a:xfrm>
            <a:off x="0" y="0"/>
            <a:ext cx="9252520" cy="68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Pictures\Screenshots\Screenshot (4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14154" r="21338" b="9620"/>
          <a:stretch/>
        </p:blipFill>
        <p:spPr bwMode="auto">
          <a:xfrm>
            <a:off x="21704" y="0"/>
            <a:ext cx="9122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30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วงจร">
  <a:themeElements>
    <a:clrScheme name="วงจร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วงจร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วงจร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</Words>
  <Application>Microsoft Office PowerPoint</Application>
  <PresentationFormat>นำเสนอทางหน้าจอ (4:3)</PresentationFormat>
  <Paragraphs>5</Paragraphs>
  <Slides>26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2" baseType="lpstr">
      <vt:lpstr>Arial</vt:lpstr>
      <vt:lpstr>Calibri</vt:lpstr>
      <vt:lpstr>TH NiramitIT๙</vt:lpstr>
      <vt:lpstr>Tw Cen MT</vt:lpstr>
      <vt:lpstr>ชุดรูปแบบของ Office</vt:lpstr>
      <vt:lpstr>วงจร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</cp:lastModifiedBy>
  <cp:revision>12</cp:revision>
  <dcterms:created xsi:type="dcterms:W3CDTF">2021-05-14T07:09:54Z</dcterms:created>
  <dcterms:modified xsi:type="dcterms:W3CDTF">2023-03-17T01:27:28Z</dcterms:modified>
</cp:coreProperties>
</file>